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16" r:id="rId4"/>
    <p:sldId id="317" r:id="rId5"/>
    <p:sldId id="313" r:id="rId6"/>
    <p:sldId id="318" r:id="rId7"/>
    <p:sldId id="319" r:id="rId8"/>
    <p:sldId id="320" r:id="rId9"/>
    <p:sldId id="321" r:id="rId10"/>
    <p:sldId id="32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096"/>
          <a:stretch/>
        </p:blipFill>
        <p:spPr>
          <a:xfrm>
            <a:off x="0" y="0"/>
            <a:ext cx="8915400" cy="12151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694"/>
          <a:stretch/>
        </p:blipFill>
        <p:spPr>
          <a:xfrm>
            <a:off x="0" y="0"/>
            <a:ext cx="8915400" cy="2394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5647"/>
          <a:stretch/>
        </p:blipFill>
        <p:spPr>
          <a:xfrm>
            <a:off x="0" y="0"/>
            <a:ext cx="8915400" cy="31883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1631"/>
          <a:stretch/>
        </p:blipFill>
        <p:spPr>
          <a:xfrm>
            <a:off x="0" y="0"/>
            <a:ext cx="8915400" cy="347712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3765"/>
          <a:stretch/>
        </p:blipFill>
        <p:spPr>
          <a:xfrm>
            <a:off x="0" y="0"/>
            <a:ext cx="8915400" cy="40426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7530"/>
          <a:stretch/>
        </p:blipFill>
        <p:spPr>
          <a:xfrm>
            <a:off x="0" y="0"/>
            <a:ext cx="8915400" cy="520967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15400" cy="718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7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Marktvormen herhalen:</a:t>
            </a:r>
          </a:p>
          <a:p>
            <a:r>
              <a:rPr lang="nl-NL" sz="2500" dirty="0" smtClean="0"/>
              <a:t>Terugblik vorige les</a:t>
            </a:r>
          </a:p>
          <a:p>
            <a:r>
              <a:rPr lang="nl-NL" sz="2500" dirty="0" smtClean="0"/>
              <a:t>Hoofdstuk 7: ondernemen aansprakelijkheid en financiering.</a:t>
            </a:r>
          </a:p>
          <a:p>
            <a:r>
              <a:rPr lang="nl-NL" sz="2500" dirty="0" smtClean="0"/>
              <a:t>Eenmanszaak en vennootschap onder firma.</a:t>
            </a:r>
          </a:p>
          <a:p>
            <a:r>
              <a:rPr lang="nl-NL" sz="2500" dirty="0" smtClean="0"/>
              <a:t>Besloten vennootschap en naamloos vennootschap.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Maatschappelijk verantwoord ondernemen.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Bestaat uit de 3p’s </a:t>
            </a:r>
          </a:p>
          <a:p>
            <a:r>
              <a:rPr lang="nl-NL" sz="2500" dirty="0" smtClean="0"/>
              <a:t>People: mensen binnen de organisatie (betaal ik iedereen naar behoren).</a:t>
            </a:r>
          </a:p>
          <a:p>
            <a:r>
              <a:rPr lang="nl-NL" sz="2500" dirty="0" err="1" smtClean="0"/>
              <a:t>Planet</a:t>
            </a:r>
            <a:r>
              <a:rPr lang="nl-NL" sz="2500" dirty="0" smtClean="0"/>
              <a:t>: ga ik goed maatschappelijk veranderwoord om met het milieu</a:t>
            </a:r>
          </a:p>
          <a:p>
            <a:r>
              <a:rPr lang="nl-NL" sz="2500" dirty="0" smtClean="0"/>
              <a:t>Profit: hoe heb ik mijn winst behaald, is het rechtmatig. Hoe investeer ik mijn winst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674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284" y="120316"/>
            <a:ext cx="9165718" cy="1810084"/>
          </a:xfrm>
        </p:spPr>
        <p:txBody>
          <a:bodyPr/>
          <a:lstStyle/>
          <a:p>
            <a:r>
              <a:rPr lang="nl-NL" dirty="0" smtClean="0"/>
              <a:t>Vandaag veel zelfstandig lezen en werken (relatief weinig uitleg).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4695" y="1022685"/>
            <a:ext cx="9877926" cy="5018678"/>
          </a:xfrm>
        </p:spPr>
        <p:txBody>
          <a:bodyPr>
            <a:noAutofit/>
          </a:bodyPr>
          <a:lstStyle/>
          <a:p>
            <a:r>
              <a:rPr lang="nl-NL" sz="2500" dirty="0" smtClean="0"/>
              <a:t>In Nederland kennen we 4 ondernemingsvormen:</a:t>
            </a:r>
            <a:endParaRPr lang="nl-NL" sz="2500" dirty="0"/>
          </a:p>
          <a:p>
            <a:r>
              <a:rPr lang="nl-NL" sz="2500" dirty="0" smtClean="0"/>
              <a:t>De eenmanszaak: een bedrijf met 1 eigenaar die verantwoordelijk is voor alle winst en verlies (bij verlies is hij aansprakelijk op privé vermogen)</a:t>
            </a:r>
          </a:p>
          <a:p>
            <a:r>
              <a:rPr lang="nl-NL" sz="2500" dirty="0" smtClean="0"/>
              <a:t>De vennootschap onder firma: een bedrijf met meerdere eigenaren die verantwoordelijk zijn voor alle winst en verlies (bij verlies zijn ze alle aansprakelijk op hun privé vermogen)</a:t>
            </a:r>
          </a:p>
          <a:p>
            <a:r>
              <a:rPr lang="nl-NL" sz="2500" dirty="0" smtClean="0"/>
              <a:t>Het besloten vennootschap: bedrijf die zijn aandelen besloten heeft verkocht (dus niet op de beurs) eigendom van de aandeelhouders, niet aansprakelijk op privé vermogen.</a:t>
            </a:r>
          </a:p>
          <a:p>
            <a:r>
              <a:rPr lang="nl-NL" sz="2500" dirty="0" smtClean="0"/>
              <a:t>Het naamloos vennootschap: bedrijf die zijn aandelen verhandeld via de beurs. Eigendom van de aandeelhouders, niet aansprakelijk op privé vermogen.</a:t>
            </a:r>
          </a:p>
        </p:txBody>
      </p:sp>
    </p:spTree>
    <p:extLst>
      <p:ext uri="{BB962C8B-B14F-4D97-AF65-F5344CB8AC3E}">
        <p14:creationId xmlns:p14="http://schemas.microsoft.com/office/powerpoint/2010/main" val="28889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en maak hoofdstuk 7.1  t/m 7.4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verder t/m 7.7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908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4581"/>
          <a:stretch/>
        </p:blipFill>
        <p:spPr>
          <a:xfrm>
            <a:off x="-1" y="0"/>
            <a:ext cx="9901989" cy="3729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0422"/>
          <a:stretch/>
        </p:blipFill>
        <p:spPr>
          <a:xfrm>
            <a:off x="-1" y="0"/>
            <a:ext cx="9901989" cy="13475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6227"/>
          <a:stretch/>
        </p:blipFill>
        <p:spPr>
          <a:xfrm>
            <a:off x="-1" y="0"/>
            <a:ext cx="9901989" cy="16362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1333"/>
          <a:stretch/>
        </p:blipFill>
        <p:spPr>
          <a:xfrm>
            <a:off x="-1" y="0"/>
            <a:ext cx="9901989" cy="19731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3292"/>
          <a:stretch/>
        </p:blipFill>
        <p:spPr>
          <a:xfrm>
            <a:off x="-1" y="0"/>
            <a:ext cx="9901989" cy="25266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6825"/>
          <a:stretch/>
        </p:blipFill>
        <p:spPr>
          <a:xfrm>
            <a:off x="-1" y="0"/>
            <a:ext cx="9901989" cy="29718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2455"/>
          <a:stretch/>
        </p:blipFill>
        <p:spPr>
          <a:xfrm>
            <a:off x="-1" y="0"/>
            <a:ext cx="9901989" cy="327258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7735"/>
          <a:stretch/>
        </p:blipFill>
        <p:spPr>
          <a:xfrm>
            <a:off x="-1" y="0"/>
            <a:ext cx="9901989" cy="35974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3015"/>
          <a:stretch/>
        </p:blipFill>
        <p:spPr>
          <a:xfrm>
            <a:off x="-1" y="0"/>
            <a:ext cx="9901989" cy="392229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8646"/>
          <a:stretch/>
        </p:blipFill>
        <p:spPr>
          <a:xfrm>
            <a:off x="-1" y="0"/>
            <a:ext cx="9901989" cy="422308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32527"/>
          <a:stretch/>
        </p:blipFill>
        <p:spPr>
          <a:xfrm>
            <a:off x="-1" y="0"/>
            <a:ext cx="9901989" cy="464418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3438"/>
          <a:stretch/>
        </p:blipFill>
        <p:spPr>
          <a:xfrm>
            <a:off x="-1" y="0"/>
            <a:ext cx="9901989" cy="5269832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19767"/>
          <a:stretch/>
        </p:blipFill>
        <p:spPr>
          <a:xfrm>
            <a:off x="-1" y="0"/>
            <a:ext cx="9901989" cy="552249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14173"/>
          <a:stretch/>
        </p:blipFill>
        <p:spPr>
          <a:xfrm>
            <a:off x="-1" y="0"/>
            <a:ext cx="9901989" cy="5907505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b="10503"/>
          <a:stretch/>
        </p:blipFill>
        <p:spPr>
          <a:xfrm>
            <a:off x="-1" y="0"/>
            <a:ext cx="9901989" cy="6160168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b="5259"/>
          <a:stretch/>
        </p:blipFill>
        <p:spPr>
          <a:xfrm>
            <a:off x="-1" y="0"/>
            <a:ext cx="9901989" cy="652111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1989" cy="688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komen bedrijven aan geld.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eenmanszaak en vennootschap onder firma:</a:t>
            </a:r>
          </a:p>
          <a:p>
            <a:r>
              <a:rPr lang="nl-NL" sz="2500" dirty="0" smtClean="0"/>
              <a:t>Lenen.</a:t>
            </a:r>
          </a:p>
          <a:p>
            <a:r>
              <a:rPr lang="nl-NL" sz="2500" dirty="0" smtClean="0"/>
              <a:t>De NV en BV:</a:t>
            </a:r>
          </a:p>
          <a:p>
            <a:r>
              <a:rPr lang="nl-NL" sz="2500" dirty="0" smtClean="0"/>
              <a:t>Lenen of aandelen uitgeven.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560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en maak hoofdstuk 7.5 t/m 7.7 + 7.9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klaar, verder t/m 7.7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96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  <p:bldP spid="16" grpId="0" animBg="1"/>
      <p:bldP spid="1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616"/>
          <a:stretch/>
        </p:blipFill>
        <p:spPr>
          <a:xfrm>
            <a:off x="79818" y="-1"/>
            <a:ext cx="12112182" cy="16122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2384"/>
          <a:stretch/>
        </p:blipFill>
        <p:spPr>
          <a:xfrm>
            <a:off x="79818" y="-1"/>
            <a:ext cx="12112182" cy="29597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2781"/>
          <a:stretch/>
        </p:blipFill>
        <p:spPr>
          <a:xfrm>
            <a:off x="79818" y="0"/>
            <a:ext cx="12112182" cy="34530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5215"/>
          <a:stretch/>
        </p:blipFill>
        <p:spPr>
          <a:xfrm>
            <a:off x="79818" y="-1"/>
            <a:ext cx="12112182" cy="435543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8" y="-1"/>
            <a:ext cx="12112182" cy="513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5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523</TotalTime>
  <Words>311</Words>
  <Application>Microsoft Office PowerPoint</Application>
  <PresentationFormat>Breedbeeld</PresentationFormat>
  <Paragraphs>58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Welkom Havo 5.</vt:lpstr>
      <vt:lpstr>Agenda:</vt:lpstr>
      <vt:lpstr>Maatschappelijk verantwoord ondernemen.</vt:lpstr>
      <vt:lpstr>Vandaag veel zelfstandig lezen en werken (relatief weinig uitleg).</vt:lpstr>
      <vt:lpstr>Lees en maak hoofdstuk 7.1  t/m 7.4</vt:lpstr>
      <vt:lpstr>PowerPoint-presentatie</vt:lpstr>
      <vt:lpstr>Hoe komen bedrijven aan geld.</vt:lpstr>
      <vt:lpstr>Lees en maak hoofdstuk 7.5 t/m 7.7 + 7.9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59</cp:revision>
  <dcterms:created xsi:type="dcterms:W3CDTF">2017-08-27T09:00:36Z</dcterms:created>
  <dcterms:modified xsi:type="dcterms:W3CDTF">2017-09-18T07:15:17Z</dcterms:modified>
</cp:coreProperties>
</file>