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316" r:id="rId4"/>
    <p:sldId id="317" r:id="rId5"/>
    <p:sldId id="313" r:id="rId6"/>
    <p:sldId id="318" r:id="rId7"/>
    <p:sldId id="319" r:id="rId8"/>
    <p:sldId id="320" r:id="rId9"/>
    <p:sldId id="321" r:id="rId10"/>
    <p:sldId id="32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8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Havo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3096"/>
          <a:stretch/>
        </p:blipFill>
        <p:spPr>
          <a:xfrm>
            <a:off x="0" y="0"/>
            <a:ext cx="8915400" cy="121518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6694"/>
          <a:stretch/>
        </p:blipFill>
        <p:spPr>
          <a:xfrm>
            <a:off x="0" y="0"/>
            <a:ext cx="8915400" cy="239428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5647"/>
          <a:stretch/>
        </p:blipFill>
        <p:spPr>
          <a:xfrm>
            <a:off x="0" y="0"/>
            <a:ext cx="8915400" cy="318836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1631"/>
          <a:stretch/>
        </p:blipFill>
        <p:spPr>
          <a:xfrm>
            <a:off x="0" y="0"/>
            <a:ext cx="8915400" cy="347712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3765"/>
          <a:stretch/>
        </p:blipFill>
        <p:spPr>
          <a:xfrm>
            <a:off x="0" y="0"/>
            <a:ext cx="8915400" cy="404261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7530"/>
          <a:stretch/>
        </p:blipFill>
        <p:spPr>
          <a:xfrm>
            <a:off x="0" y="0"/>
            <a:ext cx="8915400" cy="5209674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915400" cy="718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970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Marktvormen herhalen:</a:t>
            </a:r>
          </a:p>
          <a:p>
            <a:r>
              <a:rPr lang="nl-NL" sz="2500" dirty="0" smtClean="0"/>
              <a:t>Terugblik vorige les</a:t>
            </a:r>
          </a:p>
          <a:p>
            <a:r>
              <a:rPr lang="nl-NL" sz="2500" dirty="0" smtClean="0"/>
              <a:t>Hoofdstuk 7: ondernemen aansprakelijkheid en financiering.</a:t>
            </a:r>
          </a:p>
          <a:p>
            <a:r>
              <a:rPr lang="nl-NL" sz="2500" dirty="0" smtClean="0"/>
              <a:t>Eenmanszaak en vennootschap onder firma.</a:t>
            </a:r>
          </a:p>
          <a:p>
            <a:r>
              <a:rPr lang="nl-NL" sz="2500" dirty="0" smtClean="0"/>
              <a:t>Besloten vennootschap en naamloos vennootschap.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85088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Maatschappelijk verantwoord ondernemen.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Bestaat uit de 3p’s </a:t>
            </a:r>
          </a:p>
          <a:p>
            <a:r>
              <a:rPr lang="nl-NL" sz="2500" dirty="0" smtClean="0"/>
              <a:t>People: mensen binnen de organisatie (betaal ik iedereen naar behoren).</a:t>
            </a:r>
          </a:p>
          <a:p>
            <a:r>
              <a:rPr lang="nl-NL" sz="2500" dirty="0" err="1" smtClean="0"/>
              <a:t>Planet</a:t>
            </a:r>
            <a:r>
              <a:rPr lang="nl-NL" sz="2500" dirty="0" smtClean="0"/>
              <a:t>: ga ik goed maatschappelijk veranderwoord om met het milieu</a:t>
            </a:r>
          </a:p>
          <a:p>
            <a:r>
              <a:rPr lang="nl-NL" sz="2500" dirty="0" smtClean="0"/>
              <a:t>Profit: hoe heb ik mijn winst behaald, is het rechtmatig. Hoe investeer ik mijn winst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15674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284" y="120316"/>
            <a:ext cx="9165718" cy="1810084"/>
          </a:xfrm>
        </p:spPr>
        <p:txBody>
          <a:bodyPr/>
          <a:lstStyle/>
          <a:p>
            <a:r>
              <a:rPr lang="nl-NL" dirty="0" smtClean="0"/>
              <a:t>Vandaag veel zelfstandig lezen en werken (relatief weinig uitleg).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4695" y="1022685"/>
            <a:ext cx="9877926" cy="5018678"/>
          </a:xfrm>
        </p:spPr>
        <p:txBody>
          <a:bodyPr>
            <a:noAutofit/>
          </a:bodyPr>
          <a:lstStyle/>
          <a:p>
            <a:r>
              <a:rPr lang="nl-NL" sz="2500" dirty="0" smtClean="0"/>
              <a:t>In Nederland kennen we 4 ondernemingsvormen:</a:t>
            </a:r>
            <a:endParaRPr lang="nl-NL" sz="2500" dirty="0"/>
          </a:p>
          <a:p>
            <a:r>
              <a:rPr lang="nl-NL" sz="2500" dirty="0" smtClean="0"/>
              <a:t>De eenmanszaak: een bedrijf met 1 eigenaar die verantwoordelijk is voor alle winst en verlies (bij verlies is hij aansprakelijk op privé vermogen)</a:t>
            </a:r>
          </a:p>
          <a:p>
            <a:r>
              <a:rPr lang="nl-NL" sz="2500" dirty="0" smtClean="0"/>
              <a:t>De vennootschap onder firma: een bedrijf met meerdere eigenaren die verantwoordelijk zijn voor alle winst en verlies (bij verlies zijn ze alle aansprakelijk op hun privé vermogen)</a:t>
            </a:r>
          </a:p>
          <a:p>
            <a:r>
              <a:rPr lang="nl-NL" sz="2500" dirty="0" smtClean="0"/>
              <a:t>Het besloten vennootschap: bedrijf die zijn aandelen besloten heeft verkocht (dus niet op de beurs) eigendom van de aandeelhouders, niet aansprakelijk op privé vermogen.</a:t>
            </a:r>
          </a:p>
          <a:p>
            <a:r>
              <a:rPr lang="nl-NL" sz="2500" dirty="0" smtClean="0"/>
              <a:t>Het naamloos vennootschap: bedrijf die zijn aandelen verhandeld via de beurs. Eigendom van de aandeelhouders, niet aansprakelijk op privé vermogen.</a:t>
            </a:r>
          </a:p>
        </p:txBody>
      </p:sp>
    </p:spTree>
    <p:extLst>
      <p:ext uri="{BB962C8B-B14F-4D97-AF65-F5344CB8AC3E}">
        <p14:creationId xmlns:p14="http://schemas.microsoft.com/office/powerpoint/2010/main" val="288893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Lees en maak hoofdstuk 7.1  t/m 7.4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</a:t>
            </a:r>
          </a:p>
          <a:p>
            <a:r>
              <a:rPr lang="nl-NL" sz="2500" dirty="0" smtClean="0"/>
              <a:t>De eerste </a:t>
            </a:r>
            <a:r>
              <a:rPr lang="nl-NL" sz="2500" dirty="0"/>
              <a:t>4</a:t>
            </a:r>
            <a:r>
              <a:rPr lang="nl-NL" sz="2500" dirty="0" smtClean="0"/>
              <a:t> minuten zonder overleg.</a:t>
            </a:r>
          </a:p>
          <a:p>
            <a:r>
              <a:rPr lang="nl-NL" sz="2500" dirty="0" smtClean="0"/>
              <a:t>Eerder klaar, verder t/m 7.7</a:t>
            </a:r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26" name="Ovaal 2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27" name="Ovaal 26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908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4581"/>
          <a:stretch/>
        </p:blipFill>
        <p:spPr>
          <a:xfrm>
            <a:off x="-1" y="0"/>
            <a:ext cx="9901989" cy="37297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0422"/>
          <a:stretch/>
        </p:blipFill>
        <p:spPr>
          <a:xfrm>
            <a:off x="-1" y="0"/>
            <a:ext cx="9901989" cy="134753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6227"/>
          <a:stretch/>
        </p:blipFill>
        <p:spPr>
          <a:xfrm>
            <a:off x="-1" y="0"/>
            <a:ext cx="9901989" cy="163629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71333"/>
          <a:stretch/>
        </p:blipFill>
        <p:spPr>
          <a:xfrm>
            <a:off x="-1" y="0"/>
            <a:ext cx="9901989" cy="197317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63292"/>
          <a:stretch/>
        </p:blipFill>
        <p:spPr>
          <a:xfrm>
            <a:off x="-1" y="0"/>
            <a:ext cx="9901989" cy="252663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56825"/>
          <a:stretch/>
        </p:blipFill>
        <p:spPr>
          <a:xfrm>
            <a:off x="-1" y="0"/>
            <a:ext cx="9901989" cy="29718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52455"/>
          <a:stretch/>
        </p:blipFill>
        <p:spPr>
          <a:xfrm>
            <a:off x="-1" y="0"/>
            <a:ext cx="9901989" cy="3272589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47735"/>
          <a:stretch/>
        </p:blipFill>
        <p:spPr>
          <a:xfrm>
            <a:off x="-1" y="0"/>
            <a:ext cx="9901989" cy="3597442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43015"/>
          <a:stretch/>
        </p:blipFill>
        <p:spPr>
          <a:xfrm>
            <a:off x="-1" y="0"/>
            <a:ext cx="9901989" cy="3922295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38646"/>
          <a:stretch/>
        </p:blipFill>
        <p:spPr>
          <a:xfrm>
            <a:off x="-1" y="0"/>
            <a:ext cx="9901989" cy="4223084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b="32527"/>
          <a:stretch/>
        </p:blipFill>
        <p:spPr>
          <a:xfrm>
            <a:off x="-1" y="0"/>
            <a:ext cx="9901989" cy="4644189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b="23438"/>
          <a:stretch/>
        </p:blipFill>
        <p:spPr>
          <a:xfrm>
            <a:off x="-1" y="0"/>
            <a:ext cx="9901989" cy="5269832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b="19767"/>
          <a:stretch/>
        </p:blipFill>
        <p:spPr>
          <a:xfrm>
            <a:off x="-1" y="0"/>
            <a:ext cx="9901989" cy="5522495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b="14173"/>
          <a:stretch/>
        </p:blipFill>
        <p:spPr>
          <a:xfrm>
            <a:off x="-1" y="0"/>
            <a:ext cx="9901989" cy="5907505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2"/>
          <a:srcRect b="10503"/>
          <a:stretch/>
        </p:blipFill>
        <p:spPr>
          <a:xfrm>
            <a:off x="-1" y="0"/>
            <a:ext cx="9901989" cy="6160168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2"/>
          <a:srcRect b="5259"/>
          <a:stretch/>
        </p:blipFill>
        <p:spPr>
          <a:xfrm>
            <a:off x="-1" y="0"/>
            <a:ext cx="9901989" cy="6521116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901989" cy="6883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46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komen bedrijven aan geld.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De eenmanszaak en vennootschap onder firma:</a:t>
            </a:r>
          </a:p>
          <a:p>
            <a:r>
              <a:rPr lang="nl-NL" sz="2500" dirty="0" smtClean="0"/>
              <a:t>Lenen.</a:t>
            </a:r>
          </a:p>
          <a:p>
            <a:r>
              <a:rPr lang="nl-NL" sz="2500" dirty="0" smtClean="0"/>
              <a:t>De NV en BV:</a:t>
            </a:r>
          </a:p>
          <a:p>
            <a:r>
              <a:rPr lang="nl-NL" sz="2500" dirty="0" smtClean="0"/>
              <a:t>Lenen of aandelen uitgeven.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25600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Lees en maak hoofdstuk 7.5 t/m 7.7 + 7.9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minuten de tijd</a:t>
            </a:r>
          </a:p>
          <a:p>
            <a:r>
              <a:rPr lang="nl-NL" sz="2500" dirty="0" smtClean="0"/>
              <a:t>De eerste </a:t>
            </a:r>
            <a:r>
              <a:rPr lang="nl-NL" sz="2500" dirty="0"/>
              <a:t>4</a:t>
            </a:r>
            <a:r>
              <a:rPr lang="nl-NL" sz="2500" dirty="0" smtClean="0"/>
              <a:t> minuten zonder overleg.</a:t>
            </a:r>
          </a:p>
          <a:p>
            <a:r>
              <a:rPr lang="nl-NL" sz="2500" dirty="0" smtClean="0"/>
              <a:t>Eerder klaar, verder t/m 7.7</a:t>
            </a:r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26" name="Ovaal 2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27" name="Ovaal 26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Ovaal 27"/>
          <p:cNvSpPr/>
          <p:nvPr/>
        </p:nvSpPr>
        <p:spPr>
          <a:xfrm>
            <a:off x="5767191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396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14" grpId="0" animBg="1"/>
      <p:bldP spid="15" grpId="0" animBg="1"/>
      <p:bldP spid="16" grpId="0" animBg="1"/>
      <p:bldP spid="17" grpId="0" animBg="1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8616"/>
          <a:stretch/>
        </p:blipFill>
        <p:spPr>
          <a:xfrm>
            <a:off x="79818" y="-1"/>
            <a:ext cx="12112182" cy="161223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2384"/>
          <a:stretch/>
        </p:blipFill>
        <p:spPr>
          <a:xfrm>
            <a:off x="79818" y="-1"/>
            <a:ext cx="12112182" cy="295976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2781"/>
          <a:stretch/>
        </p:blipFill>
        <p:spPr>
          <a:xfrm>
            <a:off x="79818" y="0"/>
            <a:ext cx="12112182" cy="345306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15215"/>
          <a:stretch/>
        </p:blipFill>
        <p:spPr>
          <a:xfrm>
            <a:off x="79818" y="-1"/>
            <a:ext cx="12112182" cy="435543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18" y="-1"/>
            <a:ext cx="12112182" cy="5137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35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523</TotalTime>
  <Words>311</Words>
  <Application>Microsoft Office PowerPoint</Application>
  <PresentationFormat>Breedbeeld</PresentationFormat>
  <Paragraphs>58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Welkom Havo 5.</vt:lpstr>
      <vt:lpstr>Agenda:</vt:lpstr>
      <vt:lpstr>Maatschappelijk verantwoord ondernemen.</vt:lpstr>
      <vt:lpstr>Vandaag veel zelfstandig lezen en werken (relatief weinig uitleg).</vt:lpstr>
      <vt:lpstr>Lees en maak hoofdstuk 7.1  t/m 7.4</vt:lpstr>
      <vt:lpstr>PowerPoint-presentatie</vt:lpstr>
      <vt:lpstr>Hoe komen bedrijven aan geld.</vt:lpstr>
      <vt:lpstr>Lees en maak hoofdstuk 7.5 t/m 7.7 + 7.9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Jacobs, B (Bas)</cp:lastModifiedBy>
  <cp:revision>59</cp:revision>
  <dcterms:created xsi:type="dcterms:W3CDTF">2017-08-27T09:00:36Z</dcterms:created>
  <dcterms:modified xsi:type="dcterms:W3CDTF">2017-09-18T07:15:17Z</dcterms:modified>
</cp:coreProperties>
</file>